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0693400" cy="15122525"/>
  <p:notesSz cx="6815138" cy="9947275"/>
  <p:defaultTextStyle>
    <a:defPPr>
      <a:defRPr lang="ru-RU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3987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pos="4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6443" autoAdjust="0"/>
  </p:normalViewPr>
  <p:slideViewPr>
    <p:cSldViewPr showGuides="1">
      <p:cViewPr>
        <p:scale>
          <a:sx n="68" d="100"/>
          <a:sy n="68" d="100"/>
        </p:scale>
        <p:origin x="-1526" y="-58"/>
      </p:cViewPr>
      <p:guideLst>
        <p:guide orient="horz" pos="4253"/>
        <p:guide orient="horz" pos="4763"/>
        <p:guide pos="2801"/>
        <p:guide pos="33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3226" cy="49736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90FBD86C-5104-4CE0-83CD-39428D09C36B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368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6" y="4724957"/>
            <a:ext cx="5452109" cy="4476274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53226" cy="49736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9AA27F6F-8407-4245-B0B5-37CE777D2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83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3663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0495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7326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4158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0989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7821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4652" algn="l" defTabSz="1053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9150" y="746125"/>
            <a:ext cx="263683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27F6F-8407-4245-B0B5-37CE777D2E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1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1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54917" y="847142"/>
            <a:ext cx="3367678" cy="180665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8167" y="847142"/>
            <a:ext cx="9928525" cy="180665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5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5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9717625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9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8168" y="4939326"/>
            <a:ext cx="6648101" cy="1397433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74492" y="4939326"/>
            <a:ext cx="6648102" cy="1397433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3385068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4795802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3385068"/>
            <a:ext cx="4726631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3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2" y="10585770"/>
            <a:ext cx="6416040" cy="124970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2" y="11835479"/>
            <a:ext cx="6416040" cy="1774796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528592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14016343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D55B-AA68-4C88-AFE3-BF26530EC3A2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8" y="14016343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DDF1-D391-44FB-80E1-798884C02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11247" y="1541998"/>
            <a:ext cx="2125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ПОНЕДЕЛЬНИК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26789"/>
              </p:ext>
            </p:extLst>
          </p:nvPr>
        </p:nvGraphicFramePr>
        <p:xfrm>
          <a:off x="593425" y="1998582"/>
          <a:ext cx="1985913" cy="49693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1329"/>
                <a:gridCol w="1494584"/>
              </a:tblGrid>
              <a:tr h="73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STRETCHING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55+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ЛЕСТНИЦА ЗНАНИЙ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весёлых и начитанных      (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7+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15:25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ДОСТУПНЫЙ АНГЛИЙСКИЙ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 иностранного языка (5-11кл.)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платно)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ВДОХНОВЕНИЕ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 в рамках программы </a:t>
                      </a:r>
                      <a:b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«Активное долголетие»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ПИЛАТЕС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14+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67392" y="140342"/>
            <a:ext cx="488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err="1" smtClean="0">
                <a:latin typeface="+mj-lt"/>
              </a:rPr>
              <a:t>Мытищинская</a:t>
            </a:r>
            <a:r>
              <a:rPr lang="ru-RU" sz="1800" b="1" dirty="0" smtClean="0">
                <a:latin typeface="+mj-lt"/>
              </a:rPr>
              <a:t> городская библиотека №2</a:t>
            </a:r>
          </a:p>
          <a:p>
            <a:endParaRPr lang="ru-RU" sz="1800" b="1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6765" y="8474086"/>
            <a:ext cx="247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Время  работы: </a:t>
            </a:r>
          </a:p>
          <a:p>
            <a:r>
              <a:rPr lang="ru-RU" sz="1800" b="1" dirty="0" smtClean="0"/>
              <a:t>10:00-19:00 </a:t>
            </a:r>
          </a:p>
          <a:p>
            <a:r>
              <a:rPr lang="ru-RU" sz="1800" b="1" dirty="0" smtClean="0"/>
              <a:t>Выходной - воскресенье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16465" y="9603066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Контакты: </a:t>
            </a:r>
          </a:p>
          <a:p>
            <a:r>
              <a:rPr lang="ru-RU" sz="1800" b="1" dirty="0" smtClean="0"/>
              <a:t>+7 (495) 583-79-93</a:t>
            </a:r>
            <a:endParaRPr lang="ru-RU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276669" y="1073204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Сайт:</a:t>
            </a:r>
          </a:p>
          <a:p>
            <a:r>
              <a:rPr lang="en-US" sz="1800" b="1" dirty="0" smtClean="0"/>
              <a:t>maukbic.ru</a:t>
            </a:r>
            <a:endParaRPr lang="ru-RU" sz="1800" b="1" dirty="0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124063" y="1563761"/>
            <a:ext cx="1680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ВТОРНИК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97945"/>
              </p:ext>
            </p:extLst>
          </p:nvPr>
        </p:nvGraphicFramePr>
        <p:xfrm>
          <a:off x="3106241" y="2020345"/>
          <a:ext cx="2181722" cy="50165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774"/>
                <a:gridCol w="1641948"/>
              </a:tblGrid>
              <a:tr h="96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HEALHY BACK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55+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ЛЕСТНИЦА ЗНАНИЙ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весёлых и начитанных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16:00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ОЖИВШИЕ СТРАНИЦЫ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библиоманов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5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17:45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ИГРОТЕКА     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5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18:00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18:45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КАЛАНЕТИКА</a:t>
                      </a: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14+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639522" y="1563761"/>
            <a:ext cx="1680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СРЕДА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66552"/>
              </p:ext>
            </p:extLst>
          </p:nvPr>
        </p:nvGraphicFramePr>
        <p:xfrm>
          <a:off x="5616737" y="2020345"/>
          <a:ext cx="2250299" cy="4804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449"/>
                <a:gridCol w="1710850"/>
              </a:tblGrid>
              <a:tr h="818897"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95115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</a:p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95115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STRETCHING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55+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ЛЕСТНИЦА ЗНАНИЙ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весёлых и начитанных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7+ 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14:30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16:55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ДОСТУПНЫЙ АНГЛИЙСКИЙ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 иностранного языка (5-11кл.)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платно)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ВЕСЁЛЫЙ ПЛАСТИЛИН 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кружок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пластилинографии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детей от 5 до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лет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HEALHY BACK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спортивный клуб «Фитнес в библиотеке» 14+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8215936" y="1563761"/>
            <a:ext cx="1680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ЧЕТВЕРГ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82198"/>
              </p:ext>
            </p:extLst>
          </p:nvPr>
        </p:nvGraphicFramePr>
        <p:xfrm>
          <a:off x="8137071" y="1902315"/>
          <a:ext cx="2250301" cy="5011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5913"/>
                <a:gridCol w="1644388"/>
              </a:tblGrid>
              <a:tr h="609495"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95115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</a:p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95115" algn="l"/>
                        </a:tabLst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ПИЛАТЕС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55+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ЛЕСТНИЦА ЗНАНИЙ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весёлых и начитанных     7+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РАЗВИВАЙКА</a:t>
                      </a:r>
                    </a:p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подготовка к школе (</a:t>
                      </a:r>
                      <a:r>
                        <a:rPr lang="ru-RU" sz="11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платно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           5+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СИНЯЯ СИНИЦА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студия креативной иллюстрации 13+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(платно)</a:t>
                      </a:r>
                      <a:endParaRPr lang="ru-RU" sz="1100" b="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18:45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STRETCHING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спортивный клуб «Фитнес в библиотеке» 14+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11248" y="7829499"/>
            <a:ext cx="1680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ПЯТНИЦА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31211"/>
              </p:ext>
            </p:extLst>
          </p:nvPr>
        </p:nvGraphicFramePr>
        <p:xfrm>
          <a:off x="593425" y="8281359"/>
          <a:ext cx="2773011" cy="4320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6063"/>
                <a:gridCol w="2086948"/>
              </a:tblGrid>
              <a:tr h="88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КАЛАНЕТИКА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спортивный клуб «Фитнес в библиотеке» 55+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ЛЕСТНИЦА ЗНАНИЙ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 весёлых и начитанных     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3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КНИЖНАЯ ПАЛИТРА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встреча в клубе по интересам для детей 7-9 лет (</a:t>
                      </a:r>
                      <a:r>
                        <a:rPr lang="ru-RU" sz="11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БОЕВАЯ СЛАВА РОССИИ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экскурсия по музею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10+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266556" y="7834940"/>
            <a:ext cx="2520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СУББОТА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63845"/>
              </p:ext>
            </p:extLst>
          </p:nvPr>
        </p:nvGraphicFramePr>
        <p:xfrm>
          <a:off x="4266556" y="8183855"/>
          <a:ext cx="2790372" cy="36004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7518"/>
                <a:gridCol w="2142854"/>
              </a:tblGrid>
              <a:tr h="159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УМНИЧКА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кружок прикладного творчества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5+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3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ИГРОТЕКА </a:t>
                      </a: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7+</a:t>
                      </a: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9511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17:30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rgbClr val="FF0000">
                          <a:alpha val="49804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УМНАЯ ЛАДЬЯ</a:t>
                      </a: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шахматные турниры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       10+</a:t>
                      </a:r>
                    </a:p>
                    <a:p>
                      <a:pPr marL="0" marR="0" lvl="0" indent="0" algn="l" defTabSz="14751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900" marR="36900" marT="77213" marB="772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ГУБ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334</Words>
  <Application>Microsoft Office PowerPoint</Application>
  <PresentationFormat>Произвольный</PresentationFormat>
  <Paragraphs>107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Тютюнькова</dc:creator>
  <cp:lastModifiedBy>kos1787@mail.ru</cp:lastModifiedBy>
  <cp:revision>258</cp:revision>
  <cp:lastPrinted>2022-03-21T12:19:15Z</cp:lastPrinted>
  <dcterms:created xsi:type="dcterms:W3CDTF">2019-07-31T12:43:34Z</dcterms:created>
  <dcterms:modified xsi:type="dcterms:W3CDTF">2022-08-31T14:02:14Z</dcterms:modified>
</cp:coreProperties>
</file>