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5122525" cy="10693400"/>
  <p:notesSz cx="9882188" cy="6761163"/>
  <p:defaultTextStyle>
    <a:defPPr>
      <a:defRPr lang="ru-RU"/>
    </a:defPPr>
    <a:lvl1pPr marL="0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64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28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9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57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821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85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949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51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3987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pos="47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9886" autoAdjust="0"/>
  </p:normalViewPr>
  <p:slideViewPr>
    <p:cSldViewPr showGuides="1">
      <p:cViewPr>
        <p:scale>
          <a:sx n="66" d="100"/>
          <a:sy n="66" d="100"/>
        </p:scale>
        <p:origin x="-691" y="-62"/>
      </p:cViewPr>
      <p:guideLst>
        <p:guide orient="horz" pos="3024"/>
        <p:guide orient="horz" pos="3368"/>
        <p:guide pos="3987"/>
        <p:guide pos="47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82387" cy="337759"/>
          </a:xfrm>
          <a:prstGeom prst="rect">
            <a:avLst/>
          </a:prstGeom>
        </p:spPr>
        <p:txBody>
          <a:bodyPr vert="horz" lIns="62636" tIns="31318" rIns="62636" bIns="31318" rtlCol="0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8223" y="0"/>
            <a:ext cx="4282387" cy="337759"/>
          </a:xfrm>
          <a:prstGeom prst="rect">
            <a:avLst/>
          </a:prstGeom>
        </p:spPr>
        <p:txBody>
          <a:bodyPr vert="horz" lIns="62636" tIns="31318" rIns="62636" bIns="31318" rtlCol="0"/>
          <a:lstStyle>
            <a:lvl1pPr algn="r">
              <a:defRPr sz="800"/>
            </a:lvl1pPr>
          </a:lstStyle>
          <a:p>
            <a:fld id="{5D7EC8D5-8819-4381-A280-94076BE0B46E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21910"/>
            <a:ext cx="4282387" cy="337759"/>
          </a:xfrm>
          <a:prstGeom prst="rect">
            <a:avLst/>
          </a:prstGeom>
        </p:spPr>
        <p:txBody>
          <a:bodyPr vert="horz" lIns="62636" tIns="31318" rIns="62636" bIns="31318" rtlCol="0" anchor="b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8223" y="6421910"/>
            <a:ext cx="4282387" cy="337759"/>
          </a:xfrm>
          <a:prstGeom prst="rect">
            <a:avLst/>
          </a:prstGeom>
        </p:spPr>
        <p:txBody>
          <a:bodyPr vert="horz" lIns="62636" tIns="31318" rIns="62636" bIns="31318" rtlCol="0" anchor="b"/>
          <a:lstStyle>
            <a:lvl1pPr algn="r">
              <a:defRPr sz="800"/>
            </a:lvl1pPr>
          </a:lstStyle>
          <a:p>
            <a:fld id="{2989E166-B677-46FD-A611-A8262B77E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2535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82281" cy="338059"/>
          </a:xfrm>
          <a:prstGeom prst="rect">
            <a:avLst/>
          </a:prstGeom>
        </p:spPr>
        <p:txBody>
          <a:bodyPr vert="horz" lIns="91656" tIns="45828" rIns="91656" bIns="4582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7621" y="0"/>
            <a:ext cx="4282281" cy="338059"/>
          </a:xfrm>
          <a:prstGeom prst="rect">
            <a:avLst/>
          </a:prstGeom>
        </p:spPr>
        <p:txBody>
          <a:bodyPr vert="horz" lIns="91656" tIns="45828" rIns="91656" bIns="45828" rtlCol="0"/>
          <a:lstStyle>
            <a:lvl1pPr algn="r">
              <a:defRPr sz="1200"/>
            </a:lvl1pPr>
          </a:lstStyle>
          <a:p>
            <a:fld id="{90FBD86C-5104-4CE0-83CD-39428D09C36B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148013" y="506413"/>
            <a:ext cx="3586162" cy="2535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56" tIns="45828" rIns="91656" bIns="4582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8220" y="3211553"/>
            <a:ext cx="7905750" cy="3042523"/>
          </a:xfrm>
          <a:prstGeom prst="rect">
            <a:avLst/>
          </a:prstGeom>
        </p:spPr>
        <p:txBody>
          <a:bodyPr vert="horz" lIns="91656" tIns="45828" rIns="91656" bIns="4582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21931"/>
            <a:ext cx="4282281" cy="338059"/>
          </a:xfrm>
          <a:prstGeom prst="rect">
            <a:avLst/>
          </a:prstGeom>
        </p:spPr>
        <p:txBody>
          <a:bodyPr vert="horz" lIns="91656" tIns="45828" rIns="91656" bIns="4582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7621" y="6421931"/>
            <a:ext cx="4282281" cy="338059"/>
          </a:xfrm>
          <a:prstGeom prst="rect">
            <a:avLst/>
          </a:prstGeom>
        </p:spPr>
        <p:txBody>
          <a:bodyPr vert="horz" lIns="91656" tIns="45828" rIns="91656" bIns="45828" rtlCol="0" anchor="b"/>
          <a:lstStyle>
            <a:lvl1pPr algn="r">
              <a:defRPr sz="1200"/>
            </a:lvl1pPr>
          </a:lstStyle>
          <a:p>
            <a:fld id="{9AA27F6F-8407-4245-B0B5-37CE777D2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2839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6832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53663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80495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07326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34158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60989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87821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14652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48013" y="506413"/>
            <a:ext cx="3586162" cy="25352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27F6F-8407-4245-B0B5-37CE777D2EE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451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4190" y="3321887"/>
            <a:ext cx="12854146" cy="22921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871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20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5350941" y="599029"/>
            <a:ext cx="4762545" cy="1277514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58052" y="599029"/>
            <a:ext cx="14040844" cy="1277514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7353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755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4575" y="6871501"/>
            <a:ext cx="12854146" cy="2123828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94575" y="4532320"/>
            <a:ext cx="12854146" cy="233918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6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5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8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94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5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579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58054" y="3492683"/>
            <a:ext cx="9401694" cy="988149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711789" y="3492683"/>
            <a:ext cx="9401695" cy="988149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851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127" y="2393640"/>
            <a:ext cx="6681741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6127" y="3391195"/>
            <a:ext cx="6681741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682034" y="2393640"/>
            <a:ext cx="6684366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682034" y="3391195"/>
            <a:ext cx="6684366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572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413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695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28" y="425756"/>
            <a:ext cx="4975206" cy="181193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12487" y="425757"/>
            <a:ext cx="8453912" cy="912652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6128" y="2237694"/>
            <a:ext cx="4975206" cy="7314583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50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4121" y="7485381"/>
            <a:ext cx="9073515" cy="88369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64121" y="955475"/>
            <a:ext cx="9073515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37564" indent="0">
              <a:buNone/>
              <a:defRPr sz="4500"/>
            </a:lvl2pPr>
            <a:lvl3pPr marL="1475128" indent="0">
              <a:buNone/>
              <a:defRPr sz="3900"/>
            </a:lvl3pPr>
            <a:lvl4pPr marL="2212693" indent="0">
              <a:buNone/>
              <a:defRPr sz="3200"/>
            </a:lvl4pPr>
            <a:lvl5pPr marL="2950257" indent="0">
              <a:buNone/>
              <a:defRPr sz="3200"/>
            </a:lvl5pPr>
            <a:lvl6pPr marL="3687821" indent="0">
              <a:buNone/>
              <a:defRPr sz="3200"/>
            </a:lvl6pPr>
            <a:lvl7pPr marL="4425385" indent="0">
              <a:buNone/>
              <a:defRPr sz="3200"/>
            </a:lvl7pPr>
            <a:lvl8pPr marL="5162949" indent="0">
              <a:buNone/>
              <a:defRPr sz="3200"/>
            </a:lvl8pPr>
            <a:lvl9pPr marL="5900513" indent="0">
              <a:buNone/>
              <a:defRPr sz="3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964121" y="8369072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691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  <a:prstGeom prst="rect">
            <a:avLst/>
          </a:prstGeom>
        </p:spPr>
        <p:txBody>
          <a:bodyPr vert="horz" lIns="147513" tIns="73756" rIns="147513" bIns="7375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126" y="2495128"/>
            <a:ext cx="13610273" cy="7057149"/>
          </a:xfrm>
          <a:prstGeom prst="rect">
            <a:avLst/>
          </a:prstGeom>
        </p:spPr>
        <p:txBody>
          <a:bodyPr vert="horz" lIns="147513" tIns="73756" rIns="147513" bIns="7375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56126" y="9911199"/>
            <a:ext cx="3528589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D55B-AA68-4C88-AFE3-BF26530EC3A2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166863" y="9911199"/>
            <a:ext cx="4788800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837810" y="9911199"/>
            <a:ext cx="3528589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09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2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73" indent="-553173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42" indent="-460978" algn="l" defTabSz="1475128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910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75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9039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603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67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731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96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64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28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9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57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21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85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949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51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864421" y="1025406"/>
            <a:ext cx="2376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ПОНЕДЕЛЬНИК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53647084"/>
              </p:ext>
            </p:extLst>
          </p:nvPr>
        </p:nvGraphicFramePr>
        <p:xfrm>
          <a:off x="841067" y="1566196"/>
          <a:ext cx="2825855" cy="224738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126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1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9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10:00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11:30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УТРЕННЯЯ ГИМНАСТИКА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r>
                        <a:rPr lang="ru-RU" sz="9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ru-RU" sz="9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9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11:30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12:00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ДЫХАТЕЛЬНАЯ ГИМНАСТИКА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r>
                        <a:rPr lang="ru-RU" sz="9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ru-RU" sz="9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12:30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14:00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НАСТОЛЬНЫЙ </a:t>
                      </a:r>
                      <a:r>
                        <a:rPr lang="ru-RU" sz="9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ТЕННИС</a:t>
                      </a:r>
                      <a:endParaRPr lang="ru-RU" sz="9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Спортивная секция                             55+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16:00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ИГРОТЕКА                                               5</a:t>
                      </a:r>
                      <a:r>
                        <a:rPr lang="ru-RU" sz="9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5+</a:t>
                      </a:r>
                      <a:endParaRPr lang="ru-RU" sz="9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8785845" y="99238"/>
            <a:ext cx="59844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КЛУБ 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«АКТИВНОЕ ДОЛГОЛЕТИЕ» сектора «КДК «Дружба</a:t>
            </a:r>
            <a:r>
              <a:rPr lang="ru-R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b="1" dirty="0" smtClean="0"/>
              <a:t>Библиотека №4</a:t>
            </a:r>
          </a:p>
          <a:p>
            <a:endParaRPr lang="ru-RU" sz="1800" b="1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604192" y="5795887"/>
            <a:ext cx="30789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FF0000"/>
                </a:solidFill>
              </a:rPr>
              <a:t>Время  работы: </a:t>
            </a:r>
          </a:p>
          <a:p>
            <a:r>
              <a:rPr lang="ru-RU" sz="1800" b="1" dirty="0"/>
              <a:t>Понедельник – суббота 10:00-19:00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604192" y="7236952"/>
            <a:ext cx="1978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>
                <a:solidFill>
                  <a:srgbClr val="FF0000"/>
                </a:solidFill>
              </a:rPr>
              <a:t>Контакты: </a:t>
            </a:r>
          </a:p>
          <a:p>
            <a:r>
              <a:rPr lang="ru-RU" sz="1800" b="1" dirty="0"/>
              <a:t>+7 (915) 393-26-76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1591690" y="7945869"/>
            <a:ext cx="1454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>
                <a:solidFill>
                  <a:srgbClr val="FF0000"/>
                </a:solidFill>
              </a:rPr>
              <a:t>Сайт:</a:t>
            </a:r>
          </a:p>
          <a:p>
            <a:r>
              <a:rPr lang="en-US" sz="1800" b="1" dirty="0"/>
              <a:t>maukbic.ru</a:t>
            </a:r>
            <a:endParaRPr lang="ru-RU" sz="1800" b="1" dirty="0"/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4418026" y="1040795"/>
            <a:ext cx="2376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ВТОРНИК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52873740"/>
              </p:ext>
            </p:extLst>
          </p:nvPr>
        </p:nvGraphicFramePr>
        <p:xfrm>
          <a:off x="4411405" y="1566196"/>
          <a:ext cx="2808000" cy="19925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47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132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9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11:00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12:00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ЛАДЬЯ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Шахматный клуб                                  55+</a:t>
                      </a:r>
                      <a:endParaRPr lang="ru-RU" sz="9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9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14:00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15:30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НАСТОЛЬНЫЙ ТЕННИС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Спортивная секция                             55+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9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15:00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17:00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МАСТЕРИЦА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Кружок декоративно-прикладного творчества                                              55+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7975370" y="1040795"/>
            <a:ext cx="2376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СРЕДА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70976743"/>
              </p:ext>
            </p:extLst>
          </p:nvPr>
        </p:nvGraphicFramePr>
        <p:xfrm>
          <a:off x="7968311" y="1566196"/>
          <a:ext cx="2808464" cy="240512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48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136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9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10:00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11:00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КОГНИТИВНАЯ ГИМНАСТИКА          55+</a:t>
                      </a:r>
                      <a:endParaRPr lang="ru-RU" sz="95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9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11:00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12:00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ЛЮБИМЫЕ ПЕСНИ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Пение                                                       55+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9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14:00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16:00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ВОЛШЕБНЫЙ КЛУБОК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Творческая студия                               55+</a:t>
                      </a:r>
                      <a:endParaRPr lang="ru-RU" sz="95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18:30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19:00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КРАСКИ РАДУГИ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Изостудия                                               55+</a:t>
                      </a:r>
                      <a:endParaRPr lang="ru-RU" sz="9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864421" y="5488740"/>
            <a:ext cx="2376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ЧЕТВЕРГ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45229007"/>
              </p:ext>
            </p:extLst>
          </p:nvPr>
        </p:nvGraphicFramePr>
        <p:xfrm>
          <a:off x="864421" y="6165970"/>
          <a:ext cx="2808464" cy="22770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48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136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9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11:00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12:00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ЛАДЬЯ</a:t>
                      </a:r>
                    </a:p>
                    <a:p>
                      <a:pPr marL="0" marR="0" indent="0" algn="l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Шахматный клуб                                  55+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12:00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13:00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УТРЕННЯЯ ГИМНАСТИКА </a:t>
                      </a:r>
                      <a:r>
                        <a:rPr lang="ru-RU" sz="9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13:00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13:30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ДЫХАТЕЛЬНАЯ ГИМНАСТИКА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13:30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15:00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НАСТОЛЬНЫЙ ТЕННИС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Спортивная секция                             55+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4418026" y="5462137"/>
            <a:ext cx="2376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ПЯТНИЦА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41020936"/>
              </p:ext>
            </p:extLst>
          </p:nvPr>
        </p:nvGraphicFramePr>
        <p:xfrm>
          <a:off x="4418026" y="6147290"/>
          <a:ext cx="2808464" cy="182606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48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136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9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11:00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12:00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ЛАДЬЯ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Шахматный клуб                                  55+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9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17:00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НАСТОЛЬНЫЙ ТЕННИС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Спортивная секция                             55+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9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17:30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КРАСКИ РАДУГИ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Изостудия                                               55+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4" name="Rectangle 1"/>
          <p:cNvSpPr>
            <a:spLocks noChangeArrowheads="1"/>
          </p:cNvSpPr>
          <p:nvPr/>
        </p:nvSpPr>
        <p:spPr bwMode="auto">
          <a:xfrm>
            <a:off x="7975370" y="5468952"/>
            <a:ext cx="2376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СУББОТА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026919"/>
              </p:ext>
            </p:extLst>
          </p:nvPr>
        </p:nvGraphicFramePr>
        <p:xfrm>
          <a:off x="7945641" y="6066614"/>
          <a:ext cx="2808464" cy="25223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48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136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10:00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12:00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НАСТОЛЬНЫЙ ТЕННИС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Спортивная секция                             55+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13:00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ИГРОТЕКА                                 </a:t>
                      </a:r>
                      <a:r>
                        <a:rPr kumimoji="0" lang="ru-RU" sz="9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ru-RU" sz="9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5+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14:00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15:30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МАСТЕРИЦА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Кружок декоративно-прикладного творчества                                              55+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16:00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17:30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1" baseline="0" dirty="0">
                          <a:solidFill>
                            <a:schemeClr val="tx1"/>
                          </a:solidFill>
                          <a:effectLst/>
                        </a:rPr>
                        <a:t>ВОЛШЕБНЫЙ КЛУБОК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1" baseline="0" dirty="0">
                          <a:solidFill>
                            <a:schemeClr val="tx1"/>
                          </a:solidFill>
                          <a:effectLst/>
                        </a:rPr>
                        <a:t>Творческая студия                               55+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1102628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604192" y="6719217"/>
            <a:ext cx="3248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/>
              <a:t>Воскресенье – выходной</a:t>
            </a:r>
          </a:p>
          <a:p>
            <a:endParaRPr lang="ru-RU" sz="1800" b="1" dirty="0"/>
          </a:p>
        </p:txBody>
      </p:sp>
    </p:spTree>
    <p:extLst>
      <p:ext uri="{BB962C8B-B14F-4D97-AF65-F5344CB8AC3E}">
        <p14:creationId xmlns="" xmlns:p14="http://schemas.microsoft.com/office/powerpoint/2010/main" val="37380833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ГУБ">
      <a:majorFont>
        <a:latin typeface="Geometria"/>
        <a:ea typeface=""/>
        <a:cs typeface=""/>
      </a:majorFont>
      <a:minorFont>
        <a:latin typeface="Geometr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196</Words>
  <Application>Microsoft Office PowerPoint</Application>
  <PresentationFormat>Произвольный</PresentationFormat>
  <Paragraphs>100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Тютюнькова</dc:creator>
  <cp:lastModifiedBy>библ</cp:lastModifiedBy>
  <cp:revision>156</cp:revision>
  <cp:lastPrinted>2022-06-02T15:43:55Z</cp:lastPrinted>
  <dcterms:created xsi:type="dcterms:W3CDTF">2019-07-31T12:43:34Z</dcterms:created>
  <dcterms:modified xsi:type="dcterms:W3CDTF">2022-09-30T05:48:18Z</dcterms:modified>
</cp:coreProperties>
</file>