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5122525" cy="10693400"/>
  <p:notesSz cx="9931400" cy="14363700"/>
  <p:defaultTextStyle>
    <a:defPPr>
      <a:defRPr lang="ru-RU"/>
    </a:defPPr>
    <a:lvl1pPr marL="0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564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5128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693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50257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821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5385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949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900513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3987">
          <p15:clr>
            <a:srgbClr val="A4A3A4"/>
          </p15:clr>
        </p15:guide>
        <p15:guide id="3" orient="horz" pos="3368">
          <p15:clr>
            <a:srgbClr val="A4A3A4"/>
          </p15:clr>
        </p15:guide>
        <p15:guide id="4" pos="47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2" autoAdjust="0"/>
    <p:restoredTop sz="86443" autoAdjust="0"/>
  </p:normalViewPr>
  <p:slideViewPr>
    <p:cSldViewPr showGuides="1">
      <p:cViewPr varScale="1">
        <p:scale>
          <a:sx n="66" d="100"/>
          <a:sy n="66" d="100"/>
        </p:scale>
        <p:origin x="108" y="108"/>
      </p:cViewPr>
      <p:guideLst>
        <p:guide orient="horz" pos="3024"/>
        <p:guide pos="3987"/>
        <p:guide orient="horz" pos="3368"/>
        <p:guide pos="47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90012" cy="90012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3607" cy="718186"/>
          </a:xfrm>
          <a:prstGeom prst="rect">
            <a:avLst/>
          </a:prstGeom>
        </p:spPr>
        <p:txBody>
          <a:bodyPr vert="horz" lIns="133804" tIns="66902" rIns="133804" bIns="66902" rtlCol="0"/>
          <a:lstStyle>
            <a:lvl1pPr algn="l">
              <a:defRPr sz="18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5495" y="0"/>
            <a:ext cx="4303607" cy="718186"/>
          </a:xfrm>
          <a:prstGeom prst="rect">
            <a:avLst/>
          </a:prstGeom>
        </p:spPr>
        <p:txBody>
          <a:bodyPr vert="horz" lIns="133804" tIns="66902" rIns="133804" bIns="66902" rtlCol="0"/>
          <a:lstStyle>
            <a:lvl1pPr algn="r">
              <a:defRPr sz="1800"/>
            </a:lvl1pPr>
          </a:lstStyle>
          <a:p>
            <a:fld id="{90FBD86C-5104-4CE0-83CD-39428D09C36B}" type="datetimeFigureOut">
              <a:rPr lang="ru-RU" smtClean="0"/>
              <a:pPr/>
              <a:t>31.08.2022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1076325"/>
            <a:ext cx="7616825" cy="5387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804" tIns="66902" rIns="133804" bIns="6690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141" y="6822759"/>
            <a:ext cx="7945119" cy="6463665"/>
          </a:xfrm>
          <a:prstGeom prst="rect">
            <a:avLst/>
          </a:prstGeom>
        </p:spPr>
        <p:txBody>
          <a:bodyPr vert="horz" lIns="133804" tIns="66902" rIns="133804" bIns="6690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13643022"/>
            <a:ext cx="4303607" cy="718186"/>
          </a:xfrm>
          <a:prstGeom prst="rect">
            <a:avLst/>
          </a:prstGeom>
        </p:spPr>
        <p:txBody>
          <a:bodyPr vert="horz" lIns="133804" tIns="66902" rIns="133804" bIns="66902" rtlCol="0" anchor="b"/>
          <a:lstStyle>
            <a:lvl1pPr algn="l">
              <a:defRPr sz="18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5495" y="13643022"/>
            <a:ext cx="4303607" cy="718186"/>
          </a:xfrm>
          <a:prstGeom prst="rect">
            <a:avLst/>
          </a:prstGeom>
        </p:spPr>
        <p:txBody>
          <a:bodyPr vert="horz" lIns="133804" tIns="66902" rIns="133804" bIns="66902" rtlCol="0" anchor="b"/>
          <a:lstStyle>
            <a:lvl1pPr algn="r">
              <a:defRPr sz="1800"/>
            </a:lvl1pPr>
          </a:lstStyle>
          <a:p>
            <a:fld id="{9AA27F6F-8407-4245-B0B5-37CE777D2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839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536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6832" algn="l" defTabSz="10536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53663" algn="l" defTabSz="10536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80495" algn="l" defTabSz="10536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07326" algn="l" defTabSz="10536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34158" algn="l" defTabSz="10536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60989" algn="l" defTabSz="10536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87821" algn="l" defTabSz="10536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14652" algn="l" defTabSz="10536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7288" y="1076325"/>
            <a:ext cx="7616825" cy="5387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27F6F-8407-4245-B0B5-37CE777D2EE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51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4190" y="3321887"/>
            <a:ext cx="12854146" cy="22921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8379" y="6059593"/>
            <a:ext cx="10585768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31.08.2022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710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31.08.2022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05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5350941" y="599029"/>
            <a:ext cx="4762545" cy="1277514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58052" y="599029"/>
            <a:ext cx="14040844" cy="1277514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31.08.2022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353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31.08.2022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554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4575" y="6871501"/>
            <a:ext cx="12854146" cy="2123828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94575" y="4532320"/>
            <a:ext cx="12854146" cy="233918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56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512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26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025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82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538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94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0051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31.08.2022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79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58054" y="3492683"/>
            <a:ext cx="9401694" cy="9881494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711789" y="3492683"/>
            <a:ext cx="9401695" cy="9881494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31.08.2022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51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6127" y="2393640"/>
            <a:ext cx="6681741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64" indent="0">
              <a:buNone/>
              <a:defRPr sz="3200" b="1"/>
            </a:lvl2pPr>
            <a:lvl3pPr marL="1475128" indent="0">
              <a:buNone/>
              <a:defRPr sz="2900" b="1"/>
            </a:lvl3pPr>
            <a:lvl4pPr marL="2212693" indent="0">
              <a:buNone/>
              <a:defRPr sz="2500" b="1"/>
            </a:lvl4pPr>
            <a:lvl5pPr marL="2950257" indent="0">
              <a:buNone/>
              <a:defRPr sz="2500" b="1"/>
            </a:lvl5pPr>
            <a:lvl6pPr marL="3687821" indent="0">
              <a:buNone/>
              <a:defRPr sz="2500" b="1"/>
            </a:lvl6pPr>
            <a:lvl7pPr marL="4425385" indent="0">
              <a:buNone/>
              <a:defRPr sz="2500" b="1"/>
            </a:lvl7pPr>
            <a:lvl8pPr marL="5162949" indent="0">
              <a:buNone/>
              <a:defRPr sz="2500" b="1"/>
            </a:lvl8pPr>
            <a:lvl9pPr marL="5900513" indent="0">
              <a:buNone/>
              <a:defRPr sz="25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56127" y="3391195"/>
            <a:ext cx="6681741" cy="616108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682034" y="2393640"/>
            <a:ext cx="6684366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64" indent="0">
              <a:buNone/>
              <a:defRPr sz="3200" b="1"/>
            </a:lvl2pPr>
            <a:lvl3pPr marL="1475128" indent="0">
              <a:buNone/>
              <a:defRPr sz="2900" b="1"/>
            </a:lvl3pPr>
            <a:lvl4pPr marL="2212693" indent="0">
              <a:buNone/>
              <a:defRPr sz="2500" b="1"/>
            </a:lvl4pPr>
            <a:lvl5pPr marL="2950257" indent="0">
              <a:buNone/>
              <a:defRPr sz="2500" b="1"/>
            </a:lvl5pPr>
            <a:lvl6pPr marL="3687821" indent="0">
              <a:buNone/>
              <a:defRPr sz="2500" b="1"/>
            </a:lvl6pPr>
            <a:lvl7pPr marL="4425385" indent="0">
              <a:buNone/>
              <a:defRPr sz="2500" b="1"/>
            </a:lvl7pPr>
            <a:lvl8pPr marL="5162949" indent="0">
              <a:buNone/>
              <a:defRPr sz="2500" b="1"/>
            </a:lvl8pPr>
            <a:lvl9pPr marL="5900513" indent="0">
              <a:buNone/>
              <a:defRPr sz="25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682034" y="3391195"/>
            <a:ext cx="6684366" cy="616108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31.08.2022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72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31.08.2022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133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31.08.2022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95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128" y="425756"/>
            <a:ext cx="4975206" cy="1811937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12487" y="425757"/>
            <a:ext cx="8453912" cy="912652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56128" y="2237694"/>
            <a:ext cx="4975206" cy="7314583"/>
          </a:xfrm>
        </p:spPr>
        <p:txBody>
          <a:bodyPr/>
          <a:lstStyle>
            <a:lvl1pPr marL="0" indent="0">
              <a:buNone/>
              <a:defRPr sz="2300"/>
            </a:lvl1pPr>
            <a:lvl2pPr marL="737564" indent="0">
              <a:buNone/>
              <a:defRPr sz="2000"/>
            </a:lvl2pPr>
            <a:lvl3pPr marL="1475128" indent="0">
              <a:buNone/>
              <a:defRPr sz="1600"/>
            </a:lvl3pPr>
            <a:lvl4pPr marL="2212693" indent="0">
              <a:buNone/>
              <a:defRPr sz="1500"/>
            </a:lvl4pPr>
            <a:lvl5pPr marL="2950257" indent="0">
              <a:buNone/>
              <a:defRPr sz="1500"/>
            </a:lvl5pPr>
            <a:lvl6pPr marL="3687821" indent="0">
              <a:buNone/>
              <a:defRPr sz="1500"/>
            </a:lvl6pPr>
            <a:lvl7pPr marL="4425385" indent="0">
              <a:buNone/>
              <a:defRPr sz="1500"/>
            </a:lvl7pPr>
            <a:lvl8pPr marL="5162949" indent="0">
              <a:buNone/>
              <a:defRPr sz="1500"/>
            </a:lvl8pPr>
            <a:lvl9pPr marL="5900513" indent="0">
              <a:buNone/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31.08.2022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06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4121" y="7485381"/>
            <a:ext cx="9073515" cy="88369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64121" y="955475"/>
            <a:ext cx="9073515" cy="6416040"/>
          </a:xfrm>
        </p:spPr>
        <p:txBody>
          <a:bodyPr/>
          <a:lstStyle>
            <a:lvl1pPr marL="0" indent="0">
              <a:buNone/>
              <a:defRPr sz="5200"/>
            </a:lvl1pPr>
            <a:lvl2pPr marL="737564" indent="0">
              <a:buNone/>
              <a:defRPr sz="4500"/>
            </a:lvl2pPr>
            <a:lvl3pPr marL="1475128" indent="0">
              <a:buNone/>
              <a:defRPr sz="3900"/>
            </a:lvl3pPr>
            <a:lvl4pPr marL="2212693" indent="0">
              <a:buNone/>
              <a:defRPr sz="3200"/>
            </a:lvl4pPr>
            <a:lvl5pPr marL="2950257" indent="0">
              <a:buNone/>
              <a:defRPr sz="3200"/>
            </a:lvl5pPr>
            <a:lvl6pPr marL="3687821" indent="0">
              <a:buNone/>
              <a:defRPr sz="3200"/>
            </a:lvl6pPr>
            <a:lvl7pPr marL="4425385" indent="0">
              <a:buNone/>
              <a:defRPr sz="3200"/>
            </a:lvl7pPr>
            <a:lvl8pPr marL="5162949" indent="0">
              <a:buNone/>
              <a:defRPr sz="3200"/>
            </a:lvl8pPr>
            <a:lvl9pPr marL="5900513" indent="0">
              <a:buNone/>
              <a:defRPr sz="3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964121" y="8369072"/>
            <a:ext cx="9073515" cy="1254989"/>
          </a:xfrm>
        </p:spPr>
        <p:txBody>
          <a:bodyPr/>
          <a:lstStyle>
            <a:lvl1pPr marL="0" indent="0">
              <a:buNone/>
              <a:defRPr sz="2300"/>
            </a:lvl1pPr>
            <a:lvl2pPr marL="737564" indent="0">
              <a:buNone/>
              <a:defRPr sz="2000"/>
            </a:lvl2pPr>
            <a:lvl3pPr marL="1475128" indent="0">
              <a:buNone/>
              <a:defRPr sz="1600"/>
            </a:lvl3pPr>
            <a:lvl4pPr marL="2212693" indent="0">
              <a:buNone/>
              <a:defRPr sz="1500"/>
            </a:lvl4pPr>
            <a:lvl5pPr marL="2950257" indent="0">
              <a:buNone/>
              <a:defRPr sz="1500"/>
            </a:lvl5pPr>
            <a:lvl6pPr marL="3687821" indent="0">
              <a:buNone/>
              <a:defRPr sz="1500"/>
            </a:lvl6pPr>
            <a:lvl7pPr marL="4425385" indent="0">
              <a:buNone/>
              <a:defRPr sz="1500"/>
            </a:lvl7pPr>
            <a:lvl8pPr marL="5162949" indent="0">
              <a:buNone/>
              <a:defRPr sz="1500"/>
            </a:lvl8pPr>
            <a:lvl9pPr marL="5900513" indent="0">
              <a:buNone/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31.08.2022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91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782233"/>
          </a:xfrm>
          <a:prstGeom prst="rect">
            <a:avLst/>
          </a:prstGeom>
        </p:spPr>
        <p:txBody>
          <a:bodyPr vert="horz" lIns="147513" tIns="73756" rIns="147513" bIns="73756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6126" y="2495128"/>
            <a:ext cx="13610273" cy="7057149"/>
          </a:xfrm>
          <a:prstGeom prst="rect">
            <a:avLst/>
          </a:prstGeom>
        </p:spPr>
        <p:txBody>
          <a:bodyPr vert="horz" lIns="147513" tIns="73756" rIns="147513" bIns="73756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56126" y="9911199"/>
            <a:ext cx="3528589" cy="569325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D55B-AA68-4C88-AFE3-BF26530EC3A2}" type="datetimeFigureOut">
              <a:rPr lang="ru-RU" smtClean="0"/>
              <a:pPr/>
              <a:t>31.08.2022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166863" y="9911199"/>
            <a:ext cx="4788800" cy="569325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837810" y="9911199"/>
            <a:ext cx="3528589" cy="569325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96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512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73" indent="-553173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542" indent="-460978" algn="l" defTabSz="1475128" rtl="0" eaLnBrk="1" latinLnBrk="0" hangingPunct="1">
        <a:spcBef>
          <a:spcPct val="20000"/>
        </a:spcBef>
        <a:buFont typeface="Arial" panose="020B0604020202020204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910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475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9039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603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67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731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96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64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28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93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57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821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85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949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513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8785845" y="99238"/>
            <a:ext cx="3199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>
                <a:latin typeface="+mj-lt"/>
              </a:rPr>
              <a:t>Сельская  </a:t>
            </a:r>
            <a:r>
              <a:rPr lang="ru-RU" sz="1800" b="1" dirty="0">
                <a:latin typeface="+mj-lt"/>
              </a:rPr>
              <a:t>библиотека №5</a:t>
            </a:r>
          </a:p>
          <a:p>
            <a:endParaRPr lang="ru-RU" sz="1800" b="1" i="1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620086" y="5992173"/>
            <a:ext cx="3502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solidFill>
                  <a:srgbClr val="FF0000"/>
                </a:solidFill>
              </a:rPr>
              <a:t>Время  работы: </a:t>
            </a:r>
          </a:p>
          <a:p>
            <a:r>
              <a:rPr lang="ru-RU" sz="1800" b="1" dirty="0"/>
              <a:t>1</a:t>
            </a:r>
            <a:r>
              <a:rPr lang="en-US" sz="1800" b="1" dirty="0"/>
              <a:t>1</a:t>
            </a:r>
            <a:r>
              <a:rPr lang="ru-RU" sz="1800" b="1" dirty="0"/>
              <a:t>:00-19:00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1619663" y="6790494"/>
            <a:ext cx="23567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dirty="0">
                <a:solidFill>
                  <a:srgbClr val="FF0000"/>
                </a:solidFill>
              </a:rPr>
              <a:t>Контакты: </a:t>
            </a:r>
          </a:p>
          <a:p>
            <a:r>
              <a:rPr lang="ru-RU" sz="1800" b="1" dirty="0"/>
              <a:t>+7 (9</a:t>
            </a:r>
            <a:r>
              <a:rPr lang="en-US" sz="1800" b="1" dirty="0"/>
              <a:t>0</a:t>
            </a:r>
            <a:r>
              <a:rPr lang="ru-RU" sz="1800" b="1" dirty="0"/>
              <a:t>6) </a:t>
            </a:r>
            <a:r>
              <a:rPr lang="en-US" sz="1800" b="1" dirty="0"/>
              <a:t>776</a:t>
            </a:r>
            <a:r>
              <a:rPr lang="ru-RU" sz="1800" b="1" dirty="0"/>
              <a:t>-</a:t>
            </a:r>
            <a:r>
              <a:rPr lang="en-US" sz="1800" b="1" dirty="0"/>
              <a:t>84</a:t>
            </a:r>
            <a:r>
              <a:rPr lang="ru-RU" sz="1800" b="1" dirty="0"/>
              <a:t>-</a:t>
            </a:r>
            <a:r>
              <a:rPr lang="en-US" sz="1800" b="1" dirty="0"/>
              <a:t>9</a:t>
            </a:r>
            <a:r>
              <a:rPr lang="ru-RU" sz="1800" b="1" dirty="0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1593710" y="7588815"/>
            <a:ext cx="1454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dirty="0">
                <a:solidFill>
                  <a:srgbClr val="FF0000"/>
                </a:solidFill>
              </a:rPr>
              <a:t>Сайт:</a:t>
            </a:r>
          </a:p>
          <a:p>
            <a:r>
              <a:rPr lang="en-US" sz="1800" b="1" dirty="0"/>
              <a:t>maukbic.ru</a:t>
            </a:r>
            <a:endParaRPr lang="ru-RU" sz="1800" b="1" dirty="0"/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900374" y="486799"/>
            <a:ext cx="315042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j-lt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800" b="1" dirty="0">
              <a:solidFill>
                <a:srgbClr val="FF0000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j-lt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800" b="1" dirty="0">
              <a:solidFill>
                <a:srgbClr val="FF0000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ВТОРНИК</a:t>
            </a: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87099"/>
              </p:ext>
            </p:extLst>
          </p:nvPr>
        </p:nvGraphicFramePr>
        <p:xfrm>
          <a:off x="900374" y="2433936"/>
          <a:ext cx="2876827" cy="218344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11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15:00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16:00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ИГРОТЕКА  6+</a:t>
                      </a: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17:00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18:00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Кошкин дом 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развивашка</a:t>
                      </a:r>
                      <a:r>
                        <a:rPr kumimoji="0" lang="ru-RU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2+ (</a:t>
                      </a:r>
                      <a:r>
                        <a:rPr kumimoji="0" lang="ru-RU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платно</a:t>
                      </a:r>
                      <a:r>
                        <a:rPr kumimoji="0" lang="ru-RU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4860902" y="486799"/>
            <a:ext cx="2970396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j-lt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800" b="1" dirty="0">
              <a:solidFill>
                <a:srgbClr val="FF0000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j-lt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800" b="1" dirty="0">
              <a:solidFill>
                <a:srgbClr val="FF0000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СРЕДА</a:t>
            </a: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39" name="Таблица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108294"/>
              </p:ext>
            </p:extLst>
          </p:nvPr>
        </p:nvGraphicFramePr>
        <p:xfrm>
          <a:off x="4770889" y="2466316"/>
          <a:ext cx="3236877" cy="257169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00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6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53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12:00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13:00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КРАЕВЕДЧЕСКАЯ СРЕДА  7+</a:t>
                      </a:r>
                      <a:endParaRPr lang="ru-RU" sz="105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15:00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16:00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БИБЛИОНЯНЯ  3+</a:t>
                      </a: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16:00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17:00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МУЛЬТПАРАД 6+ </a:t>
                      </a: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0" name="Rectangle 1"/>
          <p:cNvSpPr>
            <a:spLocks noChangeArrowheads="1"/>
          </p:cNvSpPr>
          <p:nvPr/>
        </p:nvSpPr>
        <p:spPr bwMode="auto">
          <a:xfrm>
            <a:off x="9271490" y="486799"/>
            <a:ext cx="22503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j-lt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800" b="1" dirty="0">
              <a:solidFill>
                <a:srgbClr val="FF0000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j-lt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800" b="1" dirty="0">
              <a:solidFill>
                <a:srgbClr val="FF0000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ЧЕТВЕРГ</a:t>
            </a: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41" name="Таблица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996970"/>
              </p:ext>
            </p:extLst>
          </p:nvPr>
        </p:nvGraphicFramePr>
        <p:xfrm>
          <a:off x="9001454" y="2360437"/>
          <a:ext cx="3420456" cy="267756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79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0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29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12:00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14:00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СМАРТФОН  ОТ А ДО Я консультирование в рамках программы «Активное долголетие»</a:t>
                      </a:r>
                      <a:endParaRPr lang="ru-RU" sz="105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1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15:00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16:00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ФАНТАЗЕРЫ кружок  прикладного творчества для детей 6+</a:t>
                      </a: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41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16:00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18:00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ИГРОТЕКА  14+</a:t>
                      </a: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2" name="Rectangle 1"/>
          <p:cNvSpPr>
            <a:spLocks noChangeArrowheads="1"/>
          </p:cNvSpPr>
          <p:nvPr/>
        </p:nvSpPr>
        <p:spPr bwMode="auto">
          <a:xfrm>
            <a:off x="990386" y="5523243"/>
            <a:ext cx="22503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j-lt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ПЯТНИЦА</a:t>
            </a: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43" name="Таблица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911605"/>
              </p:ext>
            </p:extLst>
          </p:nvPr>
        </p:nvGraphicFramePr>
        <p:xfrm>
          <a:off x="900374" y="6790495"/>
          <a:ext cx="3150420" cy="188664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79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0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65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15:00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16:00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БИБЛИОНЯНЯ 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досуг для детей от 3 до 6 лет</a:t>
                      </a: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4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16:00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17:30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512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ЧИТАЛОЧКА </a:t>
                      </a:r>
                    </a:p>
                    <a:p>
                      <a:pPr marL="0" marR="0" lvl="0" indent="0" algn="l" defTabSz="147512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семейный клуб чтения 6+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4" name="Rectangle 1"/>
          <p:cNvSpPr>
            <a:spLocks noChangeArrowheads="1"/>
          </p:cNvSpPr>
          <p:nvPr/>
        </p:nvSpPr>
        <p:spPr bwMode="auto">
          <a:xfrm>
            <a:off x="4860902" y="5826957"/>
            <a:ext cx="31504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СУББОТА</a:t>
            </a: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45" name="Таблица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432594"/>
              </p:ext>
            </p:extLst>
          </p:nvPr>
        </p:nvGraphicFramePr>
        <p:xfrm>
          <a:off x="4770889" y="6156808"/>
          <a:ext cx="3502439" cy="30604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74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8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6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11:00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12:00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ВОЛШЕБНАЯ МАСТЕРСКАЯ 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клуб детского творчества 4-6 лет </a:t>
                      </a: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05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платно</a:t>
                      </a: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05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29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15:00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16:00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ИГРУШЕЧНЫЙ ГОРОД  коммуникативная студия 2+(</a:t>
                      </a:r>
                      <a:r>
                        <a:rPr lang="ru-RU" sz="105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платно</a:t>
                      </a: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16:00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17:30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КИНО</a:t>
                      </a:r>
                      <a:r>
                        <a:rPr lang="en-US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lang="en-US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LL </a:t>
                      </a: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12+</a:t>
                      </a: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4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9" name="Таблица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577930"/>
              </p:ext>
            </p:extLst>
          </p:nvPr>
        </p:nvGraphicFramePr>
        <p:xfrm>
          <a:off x="9001454" y="7506988"/>
          <a:ext cx="2520336" cy="117015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5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45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70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Воскресенье,</a:t>
                      </a:r>
                      <a:r>
                        <a:rPr lang="ru-RU" sz="14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понедельник -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ВЫХОДНОЙ</a:t>
                      </a: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80833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МГУБ">
      <a:majorFont>
        <a:latin typeface="Geometria"/>
        <a:ea typeface=""/>
        <a:cs typeface=""/>
      </a:majorFont>
      <a:minorFont>
        <a:latin typeface="Geometri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152</Words>
  <Application>Microsoft Office PowerPoint</Application>
  <PresentationFormat>Произвольный</PresentationFormat>
  <Paragraphs>79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Geometria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Тютюнькова</dc:creator>
  <cp:lastModifiedBy>Библиотека 5</cp:lastModifiedBy>
  <cp:revision>123</cp:revision>
  <cp:lastPrinted>2019-10-21T12:22:18Z</cp:lastPrinted>
  <dcterms:created xsi:type="dcterms:W3CDTF">2019-07-31T12:43:34Z</dcterms:created>
  <dcterms:modified xsi:type="dcterms:W3CDTF">2022-08-31T11:52:45Z</dcterms:modified>
</cp:coreProperties>
</file>