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5122525" cy="10693400"/>
  <p:notesSz cx="14363700" cy="9931400"/>
  <p:defaultTextStyle>
    <a:defPPr>
      <a:defRPr lang="ru-RU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3987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47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 autoAdjust="0"/>
    <p:restoredTop sz="86443" autoAdjust="0"/>
  </p:normalViewPr>
  <p:slideViewPr>
    <p:cSldViewPr showGuides="1">
      <p:cViewPr>
        <p:scale>
          <a:sx n="66" d="100"/>
          <a:sy n="66" d="100"/>
        </p:scale>
        <p:origin x="-691" y="-62"/>
      </p:cViewPr>
      <p:guideLst>
        <p:guide orient="horz" pos="3024"/>
        <p:guide orient="horz" pos="3368"/>
        <p:guide pos="3987"/>
        <p:guide pos="47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4424" cy="4961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8136982" y="0"/>
            <a:ext cx="6224424" cy="4961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46DA9-1984-48BE-AAD7-906105BE37A3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3074"/>
            <a:ext cx="6224424" cy="496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8136982" y="9433074"/>
            <a:ext cx="6224424" cy="496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389CB-688E-435F-903A-AEB22CC755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523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6224270" cy="496571"/>
          </a:xfrm>
          <a:prstGeom prst="rect">
            <a:avLst/>
          </a:prstGeom>
        </p:spPr>
        <p:txBody>
          <a:bodyPr vert="horz" lIns="133804" tIns="66902" rIns="133804" bIns="66902" rtlCol="0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8136107" y="0"/>
            <a:ext cx="6224270" cy="496571"/>
          </a:xfrm>
          <a:prstGeom prst="rect">
            <a:avLst/>
          </a:prstGeom>
        </p:spPr>
        <p:txBody>
          <a:bodyPr vert="horz" lIns="133804" tIns="66902" rIns="133804" bIns="66902" rtlCol="0"/>
          <a:lstStyle>
            <a:lvl1pPr algn="r">
              <a:defRPr sz="1800"/>
            </a:lvl1pPr>
          </a:lstStyle>
          <a:p>
            <a:fld id="{90FBD86C-5104-4CE0-83CD-39428D09C36B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48188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804" tIns="66902" rIns="133804" bIns="669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436372" y="4717416"/>
            <a:ext cx="11490959" cy="4469130"/>
          </a:xfrm>
          <a:prstGeom prst="rect">
            <a:avLst/>
          </a:prstGeom>
        </p:spPr>
        <p:txBody>
          <a:bodyPr vert="horz" lIns="133804" tIns="66902" rIns="133804" bIns="6690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3106"/>
            <a:ext cx="6224270" cy="496571"/>
          </a:xfrm>
          <a:prstGeom prst="rect">
            <a:avLst/>
          </a:prstGeom>
        </p:spPr>
        <p:txBody>
          <a:bodyPr vert="horz" lIns="133804" tIns="66902" rIns="133804" bIns="66902" rtlCol="0" anchor="b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8136107" y="9433106"/>
            <a:ext cx="6224270" cy="496571"/>
          </a:xfrm>
          <a:prstGeom prst="rect">
            <a:avLst/>
          </a:prstGeom>
        </p:spPr>
        <p:txBody>
          <a:bodyPr vert="horz" lIns="133804" tIns="66902" rIns="133804" bIns="66902" rtlCol="0" anchor="b"/>
          <a:lstStyle>
            <a:lvl1pPr algn="r">
              <a:defRPr sz="1800"/>
            </a:lvl1pPr>
          </a:lstStyle>
          <a:p>
            <a:fld id="{9AA27F6F-8407-4245-B0B5-37CE777D2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283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6832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53663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80495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07326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34158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60989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87821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14652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48188" y="744538"/>
            <a:ext cx="526732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27F6F-8407-4245-B0B5-37CE777D2E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451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871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20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350941" y="599029"/>
            <a:ext cx="4762545" cy="1277514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8052" y="599029"/>
            <a:ext cx="14040844" cy="1277514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735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755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575" y="6871501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79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8054" y="3492683"/>
            <a:ext cx="9401694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11789" y="3492683"/>
            <a:ext cx="9401695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51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7" y="2393640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6127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682034" y="2393640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682034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57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413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95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8" y="425756"/>
            <a:ext cx="4975206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2487" y="425757"/>
            <a:ext cx="8453912" cy="912652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6128" y="2237694"/>
            <a:ext cx="4975206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50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121" y="7485381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64121" y="8369072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691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6" y="2495128"/>
            <a:ext cx="13610273" cy="7057149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6126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D55B-AA68-4C88-AFE3-BF26530EC3A2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66863" y="9911199"/>
            <a:ext cx="4788800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837810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09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785845" y="99238"/>
            <a:ext cx="5782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/>
              <a:t>МЫТИЩИНСКАЯ СЕЛЬСКАЯ БИБЛИОТЕКА №18 </a:t>
            </a:r>
            <a:endParaRPr lang="ru-RU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808360" y="7434925"/>
            <a:ext cx="360073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Время  работы: </a:t>
            </a:r>
          </a:p>
          <a:p>
            <a:endParaRPr lang="ru-RU" sz="500" b="1" dirty="0" smtClean="0"/>
          </a:p>
          <a:p>
            <a:r>
              <a:rPr lang="ru-RU" sz="1600" b="1" dirty="0" smtClean="0"/>
              <a:t>Вторник– суббота 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1600" b="1" dirty="0" smtClean="0"/>
              <a:t>10.00-21.00</a:t>
            </a:r>
          </a:p>
          <a:p>
            <a:endParaRPr lang="ru-RU" sz="500" b="1" dirty="0" smtClean="0"/>
          </a:p>
          <a:p>
            <a:endParaRPr lang="ru-RU" sz="500" b="1" dirty="0"/>
          </a:p>
          <a:p>
            <a:r>
              <a:rPr lang="ru-RU" sz="1600" b="1" dirty="0" smtClean="0"/>
              <a:t>ВОСКРЕСЕНЬЕ</a:t>
            </a:r>
          </a:p>
          <a:p>
            <a:r>
              <a:rPr lang="ru-RU" sz="1600" b="1" dirty="0" smtClean="0"/>
              <a:t>ПОНЕДЕЛЬНИК  - ВЫХОДНОЙ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808360" y="8978753"/>
            <a:ext cx="2988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Контакты: </a:t>
            </a:r>
          </a:p>
          <a:p>
            <a:r>
              <a:rPr lang="ru-RU" sz="1600" b="1" dirty="0" smtClean="0"/>
              <a:t>+7 (495) 581-40-61</a:t>
            </a:r>
            <a:endParaRPr lang="ru-RU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808404" y="9563528"/>
            <a:ext cx="2842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Сайт:</a:t>
            </a:r>
          </a:p>
          <a:p>
            <a:r>
              <a:rPr lang="en-US" sz="1600" b="1" dirty="0" smtClean="0"/>
              <a:t>www.maukbic.ru</a:t>
            </a:r>
            <a:endParaRPr lang="ru-RU" sz="1600" b="1" dirty="0"/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403438" y="982651"/>
            <a:ext cx="2243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ВТОРНИК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1120689"/>
              </p:ext>
            </p:extLst>
          </p:nvPr>
        </p:nvGraphicFramePr>
        <p:xfrm>
          <a:off x="270290" y="1441223"/>
          <a:ext cx="3431292" cy="30094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8926"/>
                <a:gridCol w="2582366"/>
              </a:tblGrid>
              <a:tr h="693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 ВЫБИРАЕМ ЗДОРОВЬЕ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клуб по интересам </a:t>
                      </a: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 рамках проекта Активное долголетие</a:t>
                      </a: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СВОИМИ РУКАМИ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творческая мастерская аппликация из цветной бумаги                                         6+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ХОД КОНЁМ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шахматный кружок                                   6+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СТРАНА ЧИТАЛИЯ  </a:t>
                      </a:r>
                    </a:p>
                    <a:p>
                      <a:r>
                        <a:rPr lang="ru-RU" sz="950" b="1" dirty="0" smtClean="0"/>
                        <a:t>читаем детям от 3-х лет до 6-ти</a:t>
                      </a:r>
                      <a:r>
                        <a:rPr lang="ru-RU" sz="950" b="1" baseline="0" dirty="0" smtClean="0"/>
                        <a:t> лет</a:t>
                      </a:r>
                      <a:endParaRPr lang="ru-RU" sz="950" b="1" dirty="0" smtClean="0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ТВОЙ ХОД</a:t>
                      </a:r>
                    </a:p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игротека                                                     </a:t>
                      </a: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12+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4230818" y="987333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СРЕДА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5474986"/>
              </p:ext>
            </p:extLst>
          </p:nvPr>
        </p:nvGraphicFramePr>
        <p:xfrm>
          <a:off x="4014718" y="1476184"/>
          <a:ext cx="2808464" cy="24839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4834"/>
                <a:gridCol w="2113630"/>
              </a:tblGrid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ART</a:t>
                      </a: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клякса</a:t>
                      </a:r>
                    </a:p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Студия рисования для детей от 5-ти лет </a:t>
                      </a: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до 7-ми лет</a:t>
                      </a:r>
                    </a:p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ЛИТЕРАТУРНАЯ СРЕДА</a:t>
                      </a:r>
                      <a:b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встречи с творческими людьми               </a:t>
                      </a:r>
                    </a:p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                                               12+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БИБЛИОПРОДЛЁНКА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ИГРОТЕКА                                   12+</a:t>
                      </a:r>
                    </a:p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7207259" y="987333"/>
            <a:ext cx="2401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ЧЕТВЕРГ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5141559"/>
              </p:ext>
            </p:extLst>
          </p:nvPr>
        </p:nvGraphicFramePr>
        <p:xfrm>
          <a:off x="7050468" y="1476184"/>
          <a:ext cx="3600480" cy="32747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0783"/>
                <a:gridCol w="2709697"/>
              </a:tblGrid>
              <a:tr h="767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 ВЫБИРАЕМ ЗДОРОВЬЕ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клуб по интересам </a:t>
                      </a: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 рамках проекта Активное долголетие</a:t>
                      </a: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5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3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13:00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СВОИМИ РУКАМИ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творческая мастерская аппликация из цветной бумаги                                             6+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5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02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ХОД КОНЁМ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шахматный кружок                                      6+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3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СТРАНА ЧИТАЛИЯ  </a:t>
                      </a:r>
                    </a:p>
                    <a:p>
                      <a:r>
                        <a:rPr lang="ru-RU" sz="950" b="1" dirty="0" smtClean="0"/>
                        <a:t>читаем детям от 3-х лет до 6-ти лет</a:t>
                      </a: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0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ИГРОТЕКА                                                     </a:t>
                      </a: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12+</a:t>
                      </a:r>
                      <a:endParaRPr kumimoji="0" lang="ru-RU" sz="9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1211167" y="802667"/>
            <a:ext cx="22616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ПЯТНИЦА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9283275"/>
              </p:ext>
            </p:extLst>
          </p:nvPr>
        </p:nvGraphicFramePr>
        <p:xfrm>
          <a:off x="270290" y="5536008"/>
          <a:ext cx="2858168" cy="25106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07131"/>
                <a:gridCol w="2151037"/>
              </a:tblGrid>
              <a:tr h="82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ВЕСЁЛЫЙ КВИЛЛИНГ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мастер-классы   </a:t>
                      </a:r>
                      <a:r>
                        <a:rPr lang="ru-RU" sz="95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12+</a:t>
                      </a:r>
                      <a:endParaRPr lang="ru-RU" sz="95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3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15:00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ВОЛШЕБНЫЙ ВИТРАЖ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мастер класс  по росписи    </a:t>
                      </a: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12+              </a:t>
                      </a:r>
                      <a:endParaRPr lang="ru-RU" sz="95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7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ХОД КОНЁМ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шахматный кружок     </a:t>
                      </a:r>
                      <a:r>
                        <a:rPr lang="ru-RU" sz="95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12+</a:t>
                      </a:r>
                      <a:endParaRPr kumimoji="0" lang="ru-RU" sz="9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03438" y="5166676"/>
            <a:ext cx="2370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СУББОТА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5129281"/>
              </p:ext>
            </p:extLst>
          </p:nvPr>
        </p:nvGraphicFramePr>
        <p:xfrm>
          <a:off x="10788969" y="1476182"/>
          <a:ext cx="3904430" cy="27786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5983"/>
                <a:gridCol w="2938447"/>
              </a:tblGrid>
              <a:tr h="1049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ART</a:t>
                      </a: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клякса</a:t>
                      </a:r>
                    </a:p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Студия рисования для детей от 5-ти лет до 7-ми лет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9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49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16:00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БИБЛИОПРОДЛЁНКА</a:t>
                      </a:r>
                    </a:p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8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17:00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18:00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ИГРОТЕКА                                                        </a:t>
                      </a:r>
                      <a:r>
                        <a:rPr kumimoji="0" lang="ru-RU" sz="95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12+</a:t>
                      </a:r>
                      <a:endParaRPr kumimoji="0" lang="ru-RU" sz="9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540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ГУБ">
      <a:majorFont>
        <a:latin typeface="Geometria"/>
        <a:ea typeface=""/>
        <a:cs typeface=""/>
      </a:majorFont>
      <a:minorFont>
        <a:latin typeface="Geomet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211</Words>
  <Application>Microsoft Office PowerPoint</Application>
  <PresentationFormat>Произвольный</PresentationFormat>
  <Paragraphs>96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Тютюнькова</dc:creator>
  <cp:lastModifiedBy>библ</cp:lastModifiedBy>
  <cp:revision>176</cp:revision>
  <cp:lastPrinted>2021-05-17T12:51:11Z</cp:lastPrinted>
  <dcterms:created xsi:type="dcterms:W3CDTF">2019-07-31T12:43:34Z</dcterms:created>
  <dcterms:modified xsi:type="dcterms:W3CDTF">2022-05-17T06:19:15Z</dcterms:modified>
</cp:coreProperties>
</file>